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5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tableStyles" Target="tableStyle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customschemas.google.com/relationships/presentationmetadata" Target="metadata" /><Relationship Id="rId2" Type="http://schemas.openxmlformats.org/officeDocument/2006/relationships/customXml" Target="../customXml/item2.xml" /><Relationship Id="rId20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2.xml" /><Relationship Id="rId10" Type="http://schemas.openxmlformats.org/officeDocument/2006/relationships/slide" Target="slides/slide5.xml" /><Relationship Id="rId19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11" Type="http://schemas.openxmlformats.org/officeDocument/2006/relationships/slideLayout" Target="../slideLayouts/slideLayout21.xml" /><Relationship Id="rId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20.xml" /><Relationship Id="rId4" Type="http://schemas.openxmlformats.org/officeDocument/2006/relationships/slideLayout" Target="../slideLayouts/slideLayout14.xml" /><Relationship Id="rId9" Type="http://schemas.openxmlformats.org/officeDocument/2006/relationships/slideLayout" Target="../slideLayouts/slideLayout1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5CC48-01A0-A947-A783-5A5B43F4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3086100"/>
            <a:ext cx="10413999" cy="2682875"/>
          </a:xfrm>
        </p:spPr>
        <p:txBody>
          <a:bodyPr/>
          <a:lstStyle/>
          <a:p>
            <a:r>
              <a:rPr lang="en-IN" dirty="0"/>
              <a:t>LIVING AND NON LIVING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53E26-C187-8D4F-90FA-4237F2097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491" y="4327527"/>
            <a:ext cx="6121221" cy="815973"/>
          </a:xfrm>
        </p:spPr>
        <p:txBody>
          <a:bodyPr/>
          <a:lstStyle/>
          <a:p>
            <a:r>
              <a:rPr lang="en-IN" dirty="0"/>
              <a:t>Chapter 7</a:t>
            </a:r>
            <a:endParaRPr lang="en-US" dirty="0"/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BAE4A-0A3B-4A45-BECA-AB5F24487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713" y="2108200"/>
            <a:ext cx="7086600" cy="459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682CC-0B88-784A-A6FA-AAC33E47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3208000" cy="1834444"/>
          </a:xfrm>
        </p:spPr>
        <p:txBody>
          <a:bodyPr/>
          <a:lstStyle/>
          <a:p>
            <a:r>
              <a:rPr lang="en-IN" dirty="0"/>
              <a:t>Common feature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3B50B-FD71-0741-BAED-3B602C327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324100"/>
            <a:ext cx="14630399" cy="4525963"/>
          </a:xfrm>
        </p:spPr>
        <p:txBody>
          <a:bodyPr/>
          <a:lstStyle/>
          <a:p>
            <a:r>
              <a:rPr lang="en-IN" dirty="0"/>
              <a:t>Both are made of matter – has mass, volume and occupies space</a:t>
            </a:r>
          </a:p>
          <a:p>
            <a:r>
              <a:rPr lang="en-IN" dirty="0"/>
              <a:t>Both are made of structural units</a:t>
            </a:r>
          </a:p>
          <a:p>
            <a:r>
              <a:rPr lang="en-IN" dirty="0"/>
              <a:t>        Non living thing – structural unit </a:t>
            </a:r>
            <a:r>
              <a:rPr lang="en-IN" b="1" dirty="0"/>
              <a:t>Atoms</a:t>
            </a:r>
          </a:p>
          <a:p>
            <a:r>
              <a:rPr lang="en-IN" dirty="0"/>
              <a:t>        Living thing - structural unit </a:t>
            </a:r>
            <a:r>
              <a:rPr lang="en-IN" b="1" dirty="0"/>
              <a:t>Cells (viewed only through the microscope)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2B8D5-91ED-F947-A72C-5676C2C0D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99" y="5422210"/>
            <a:ext cx="4987925" cy="2793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02453-2756-D84E-825B-9CF50B5F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3766800" cy="1912056"/>
          </a:xfrm>
        </p:spPr>
        <p:txBody>
          <a:bodyPr>
            <a:normAutofit/>
          </a:bodyPr>
          <a:lstStyle/>
          <a:p>
            <a:r>
              <a:rPr lang="en-IN" dirty="0"/>
              <a:t>Differences between living and non living thing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FACB5-6E68-1848-8703-F596417D9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3600" y="2186694"/>
            <a:ext cx="8229600" cy="4525963"/>
          </a:xfrm>
        </p:spPr>
        <p:txBody>
          <a:bodyPr/>
          <a:lstStyle/>
          <a:p>
            <a:r>
              <a:rPr lang="en-IN" dirty="0"/>
              <a:t>GROWTH</a:t>
            </a:r>
          </a:p>
          <a:p>
            <a:r>
              <a:rPr lang="en-IN" dirty="0"/>
              <a:t>MOVEMENT </a:t>
            </a:r>
          </a:p>
          <a:p>
            <a:r>
              <a:rPr lang="en-IN" dirty="0"/>
              <a:t>FOOD INTAKE</a:t>
            </a:r>
          </a:p>
          <a:p>
            <a:r>
              <a:rPr lang="en-IN" dirty="0"/>
              <a:t>EXCRETION </a:t>
            </a:r>
          </a:p>
          <a:p>
            <a:r>
              <a:rPr lang="en-IN" dirty="0"/>
              <a:t>RESPIRATION </a:t>
            </a:r>
          </a:p>
          <a:p>
            <a:r>
              <a:rPr lang="en-IN" dirty="0"/>
              <a:t>RESPONSE TO STIMULI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336CD-82EC-B845-87A4-7C50B7CB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033" y="274638"/>
            <a:ext cx="13018767" cy="1808162"/>
          </a:xfrm>
        </p:spPr>
        <p:txBody>
          <a:bodyPr>
            <a:normAutofit/>
          </a:bodyPr>
          <a:lstStyle/>
          <a:p>
            <a:r>
              <a:rPr lang="en-IN" dirty="0"/>
              <a:t>Characters of Living thing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B851F-9BB7-8A4B-B5F0-C397E5B8D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200" y="1600200"/>
            <a:ext cx="10732766" cy="6400800"/>
          </a:xfrm>
        </p:spPr>
        <p:txBody>
          <a:bodyPr/>
          <a:lstStyle/>
          <a:p>
            <a:r>
              <a:rPr lang="en-IN" dirty="0"/>
              <a:t>Movement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B31F0-53D1-EF4C-A025-B36101A49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033" y="2750372"/>
            <a:ext cx="5261543" cy="2525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BB1E8A-883C-F74C-93A4-C50553F0D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0" y="5639347"/>
            <a:ext cx="5664200" cy="3248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D66BE8-5F79-214B-A2AB-10A2F070F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882" y="2286000"/>
            <a:ext cx="6071866" cy="3400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682C3-5328-F04E-9A97-B7323EE6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926332" y="0"/>
            <a:ext cx="10983468" cy="1905000"/>
          </a:xfrm>
        </p:spPr>
        <p:txBody>
          <a:bodyPr>
            <a:normAutofit/>
          </a:bodyPr>
          <a:lstStyle/>
          <a:p>
            <a:r>
              <a:rPr lang="en-IN" dirty="0"/>
              <a:t>All living thing are made up of CELLS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D9B62-B5F6-DC42-863F-7B9D489E5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3868" y="24765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A7B72-FCD0-864B-AF1D-5DAFEB661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258" y="2343150"/>
            <a:ext cx="6236846" cy="560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0959DD-92DD-4E44-B2E6-2744CBF25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200" y="2476500"/>
            <a:ext cx="6757541" cy="54673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86BE3-C156-FC4D-9E7E-02BE8ACC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14487525" cy="1325562"/>
          </a:xfrm>
        </p:spPr>
        <p:txBody>
          <a:bodyPr>
            <a:normAutofit/>
          </a:bodyPr>
          <a:lstStyle/>
          <a:p>
            <a:r>
              <a:rPr lang="en-IN" dirty="0"/>
              <a:t>Growth of Living and Non-living things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F658D-6837-5A49-A68F-763BDDEBA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7600" y="1600200"/>
            <a:ext cx="13354047" cy="6832600"/>
          </a:xfrm>
        </p:spPr>
        <p:txBody>
          <a:bodyPr/>
          <a:lstStyle/>
          <a:p>
            <a:r>
              <a:rPr lang="en-US"/>
              <a:t>https://youtu.be/za5z6WRz29I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1FE68-62C3-454C-B870-6E9069298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118" y="3365499"/>
            <a:ext cx="7079681" cy="3964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82414-0F59-0D41-9180-22A8E3223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4999" y="3299346"/>
            <a:ext cx="4254500" cy="2048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7B8E35-3392-F24B-85EB-EBFC6CBEA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4999" y="5483660"/>
            <a:ext cx="4254500" cy="2813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CD804-B22A-B640-A4FC-0323F867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14487300" cy="2012125"/>
          </a:xfrm>
        </p:spPr>
        <p:txBody>
          <a:bodyPr/>
          <a:lstStyle/>
          <a:p>
            <a:r>
              <a:rPr lang="en-IN" dirty="0"/>
              <a:t>Living thing – definite lifespan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6BEA8-9E52-904C-82B7-5125EA96F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3500" y="2057400"/>
            <a:ext cx="11036000" cy="4068763"/>
          </a:xfrm>
        </p:spPr>
        <p:txBody>
          <a:bodyPr/>
          <a:lstStyle/>
          <a:p>
            <a:r>
              <a:rPr lang="en-IN" dirty="0"/>
              <a:t>Living thing are born – grow - die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71BE0-6A5B-5248-93A8-C3B024DF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799" y="2827006"/>
            <a:ext cx="7084268" cy="5891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0FE8D-C514-9444-8764-39E089F9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145" y="606848"/>
            <a:ext cx="8645237" cy="1665298"/>
          </a:xfrm>
        </p:spPr>
        <p:txBody>
          <a:bodyPr/>
          <a:lstStyle/>
          <a:p>
            <a:r>
              <a:rPr lang="en-US"/>
              <a:t>Question time…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78B0F-48B1-224C-A6C3-CC80D231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0" y="2531278"/>
            <a:ext cx="12039600" cy="3416320"/>
          </a:xfrm>
        </p:spPr>
        <p:txBody>
          <a:bodyPr/>
          <a:lstStyle/>
          <a:p>
            <a:r>
              <a:rPr lang="en-US"/>
              <a:t>1 . Name a plant that show response to stimulus. </a:t>
            </a:r>
          </a:p>
          <a:p>
            <a:r>
              <a:rPr lang="en-US"/>
              <a:t>2. Plants exchange the gases through a opening called…</a:t>
            </a:r>
          </a:p>
          <a:p>
            <a:r>
              <a:rPr lang="en-US"/>
              <a:t>3. What is phototropism and geotropism?</a:t>
            </a:r>
          </a:p>
          <a:p>
            <a:r>
              <a:rPr lang="en-US"/>
              <a:t>4. Basic unit of living thing and non-living thing..</a:t>
            </a:r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0" ma:contentTypeDescription="Create a new document." ma:contentTypeScope="" ma:versionID="c0eef51cb135e67df0bfc52da9099bef">
  <xsd:schema xmlns:xsd="http://www.w3.org/2001/XMLSchema" xmlns:xs="http://www.w3.org/2001/XMLSchema" xmlns:p="http://schemas.microsoft.com/office/2006/metadata/properties" xmlns:ns2="e91115c6-dbcc-4792-b5e1-0b7c1f988c2a" targetNamespace="http://schemas.microsoft.com/office/2006/metadata/properties" ma:root="true" ma:fieldsID="538f8882bc98f3349fd7f5e5153c3733" ns2:_="">
    <xsd:import namespace="e91115c6-dbcc-4792-b5e1-0b7c1f988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E646F4-D94D-476D-BA6E-BB8C17DCB41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91115c6-dbcc-4792-b5e1-0b7c1f988c2a"/>
  </ds:schemaRefs>
</ds:datastoreItem>
</file>

<file path=customXml/itemProps2.xml><?xml version="1.0" encoding="utf-8"?>
<ds:datastoreItem xmlns:ds="http://schemas.openxmlformats.org/officeDocument/2006/customXml" ds:itemID="{52ABBBBF-3E13-4417-BC7E-42FBCAC93BA0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5EADCFFC-7B2F-4BDB-A115-A25E016210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155</Words>
  <Application>Microsoft Office PowerPoint</Application>
  <PresentationFormat>Custom</PresentationFormat>
  <Paragraphs>73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Office Theme</vt:lpstr>
      <vt:lpstr>LIVING AND NON LIVING </vt:lpstr>
      <vt:lpstr>Common feature </vt:lpstr>
      <vt:lpstr>Differences between living and non living thing </vt:lpstr>
      <vt:lpstr>Characters of Living thing</vt:lpstr>
      <vt:lpstr>All living thing are made up of CELLS</vt:lpstr>
      <vt:lpstr>Growth of Living and Non-living things </vt:lpstr>
      <vt:lpstr>Living thing – definite lifespan </vt:lpstr>
      <vt:lpstr>Question time…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Ganga Devi</cp:lastModifiedBy>
  <cp:revision>7</cp:revision>
  <dcterms:created xsi:type="dcterms:W3CDTF">2006-08-16T00:00:00Z</dcterms:created>
  <dcterms:modified xsi:type="dcterms:W3CDTF">2022-07-19T15:09:09Z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